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131" d="100"/>
          <a:sy n="131" d="100"/>
        </p:scale>
        <p:origin x="40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D30BF-F3E9-4AD4-B022-521F1984BE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32F10134-4629-43FD-9115-AE7EED97E9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4EFAF58C-03FD-4FAB-AE8D-9AACA2406EF3}"/>
              </a:ext>
            </a:extLst>
          </p:cNvPr>
          <p:cNvSpPr>
            <a:spLocks noGrp="1"/>
          </p:cNvSpPr>
          <p:nvPr>
            <p:ph type="dt" sz="half" idx="10"/>
          </p:nvPr>
        </p:nvSpPr>
        <p:spPr/>
        <p:txBody>
          <a:bodyPr/>
          <a:lstStyle/>
          <a:p>
            <a:fld id="{457A3A29-CF71-4745-9270-8A9B155DD8B0}" type="datetimeFigureOut">
              <a:rPr lang="en-ZA" smtClean="0"/>
              <a:t>2025/02/02</a:t>
            </a:fld>
            <a:endParaRPr lang="en-ZA"/>
          </a:p>
        </p:txBody>
      </p:sp>
      <p:sp>
        <p:nvSpPr>
          <p:cNvPr id="5" name="Footer Placeholder 4">
            <a:extLst>
              <a:ext uri="{FF2B5EF4-FFF2-40B4-BE49-F238E27FC236}">
                <a16:creationId xmlns:a16="http://schemas.microsoft.com/office/drawing/2014/main" id="{B2FD73C7-5023-4A73-B71F-D5D083C8BE5A}"/>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E2B8C518-53B3-457A-B540-D73F8E98C541}"/>
              </a:ext>
            </a:extLst>
          </p:cNvPr>
          <p:cNvSpPr>
            <a:spLocks noGrp="1"/>
          </p:cNvSpPr>
          <p:nvPr>
            <p:ph type="sldNum" sz="quarter" idx="12"/>
          </p:nvPr>
        </p:nvSpPr>
        <p:spPr/>
        <p:txBody>
          <a:bodyPr/>
          <a:lstStyle/>
          <a:p>
            <a:fld id="{1E3D6C73-F696-4970-8F37-A196D987AF5A}" type="slidenum">
              <a:rPr lang="en-ZA" smtClean="0"/>
              <a:t>‹#›</a:t>
            </a:fld>
            <a:endParaRPr lang="en-ZA"/>
          </a:p>
        </p:txBody>
      </p:sp>
    </p:spTree>
    <p:extLst>
      <p:ext uri="{BB962C8B-B14F-4D97-AF65-F5344CB8AC3E}">
        <p14:creationId xmlns:p14="http://schemas.microsoft.com/office/powerpoint/2010/main" val="2077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2A60D-9A13-4818-AF3B-0BA5CC2C78FE}"/>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148B78E2-D71A-4FF5-915A-1177EF7DB2C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26C5C95B-D6B1-49DE-A66E-CD2BD34A3D6D}"/>
              </a:ext>
            </a:extLst>
          </p:cNvPr>
          <p:cNvSpPr>
            <a:spLocks noGrp="1"/>
          </p:cNvSpPr>
          <p:nvPr>
            <p:ph type="dt" sz="half" idx="10"/>
          </p:nvPr>
        </p:nvSpPr>
        <p:spPr/>
        <p:txBody>
          <a:bodyPr/>
          <a:lstStyle/>
          <a:p>
            <a:fld id="{457A3A29-CF71-4745-9270-8A9B155DD8B0}" type="datetimeFigureOut">
              <a:rPr lang="en-ZA" smtClean="0"/>
              <a:t>2025/02/02</a:t>
            </a:fld>
            <a:endParaRPr lang="en-ZA"/>
          </a:p>
        </p:txBody>
      </p:sp>
      <p:sp>
        <p:nvSpPr>
          <p:cNvPr id="5" name="Footer Placeholder 4">
            <a:extLst>
              <a:ext uri="{FF2B5EF4-FFF2-40B4-BE49-F238E27FC236}">
                <a16:creationId xmlns:a16="http://schemas.microsoft.com/office/drawing/2014/main" id="{C6E2C329-3C4E-4CFA-9BCB-7A51537F41F5}"/>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79465908-A2B1-4A03-A5AA-FC7F1D0CA670}"/>
              </a:ext>
            </a:extLst>
          </p:cNvPr>
          <p:cNvSpPr>
            <a:spLocks noGrp="1"/>
          </p:cNvSpPr>
          <p:nvPr>
            <p:ph type="sldNum" sz="quarter" idx="12"/>
          </p:nvPr>
        </p:nvSpPr>
        <p:spPr/>
        <p:txBody>
          <a:bodyPr/>
          <a:lstStyle/>
          <a:p>
            <a:fld id="{1E3D6C73-F696-4970-8F37-A196D987AF5A}" type="slidenum">
              <a:rPr lang="en-ZA" smtClean="0"/>
              <a:t>‹#›</a:t>
            </a:fld>
            <a:endParaRPr lang="en-ZA"/>
          </a:p>
        </p:txBody>
      </p:sp>
    </p:spTree>
    <p:extLst>
      <p:ext uri="{BB962C8B-B14F-4D97-AF65-F5344CB8AC3E}">
        <p14:creationId xmlns:p14="http://schemas.microsoft.com/office/powerpoint/2010/main" val="158938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A03F28-1745-4AE7-A2F2-E53C1B5727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57674E21-8474-455A-98EF-3281049545D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0B052FD6-368E-4A2E-BAF3-8AB10ABA93CB}"/>
              </a:ext>
            </a:extLst>
          </p:cNvPr>
          <p:cNvSpPr>
            <a:spLocks noGrp="1"/>
          </p:cNvSpPr>
          <p:nvPr>
            <p:ph type="dt" sz="half" idx="10"/>
          </p:nvPr>
        </p:nvSpPr>
        <p:spPr/>
        <p:txBody>
          <a:bodyPr/>
          <a:lstStyle/>
          <a:p>
            <a:fld id="{457A3A29-CF71-4745-9270-8A9B155DD8B0}" type="datetimeFigureOut">
              <a:rPr lang="en-ZA" smtClean="0"/>
              <a:t>2025/02/02</a:t>
            </a:fld>
            <a:endParaRPr lang="en-ZA"/>
          </a:p>
        </p:txBody>
      </p:sp>
      <p:sp>
        <p:nvSpPr>
          <p:cNvPr id="5" name="Footer Placeholder 4">
            <a:extLst>
              <a:ext uri="{FF2B5EF4-FFF2-40B4-BE49-F238E27FC236}">
                <a16:creationId xmlns:a16="http://schemas.microsoft.com/office/drawing/2014/main" id="{F8D32BD4-61FC-4FEE-9CF1-5B10E8CCADE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D4C22CC-0FFD-43B9-9296-A64F8D15B9AF}"/>
              </a:ext>
            </a:extLst>
          </p:cNvPr>
          <p:cNvSpPr>
            <a:spLocks noGrp="1"/>
          </p:cNvSpPr>
          <p:nvPr>
            <p:ph type="sldNum" sz="quarter" idx="12"/>
          </p:nvPr>
        </p:nvSpPr>
        <p:spPr/>
        <p:txBody>
          <a:bodyPr/>
          <a:lstStyle/>
          <a:p>
            <a:fld id="{1E3D6C73-F696-4970-8F37-A196D987AF5A}" type="slidenum">
              <a:rPr lang="en-ZA" smtClean="0"/>
              <a:t>‹#›</a:t>
            </a:fld>
            <a:endParaRPr lang="en-ZA"/>
          </a:p>
        </p:txBody>
      </p:sp>
    </p:spTree>
    <p:extLst>
      <p:ext uri="{BB962C8B-B14F-4D97-AF65-F5344CB8AC3E}">
        <p14:creationId xmlns:p14="http://schemas.microsoft.com/office/powerpoint/2010/main" val="280308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6B929-AE53-4BC1-81D7-7C1560F894F1}"/>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DF46AEDB-57F5-4066-AB3A-B4AE85DBCE5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C19F5D74-61C2-459B-BD13-63F096D7A198}"/>
              </a:ext>
            </a:extLst>
          </p:cNvPr>
          <p:cNvSpPr>
            <a:spLocks noGrp="1"/>
          </p:cNvSpPr>
          <p:nvPr>
            <p:ph type="dt" sz="half" idx="10"/>
          </p:nvPr>
        </p:nvSpPr>
        <p:spPr/>
        <p:txBody>
          <a:bodyPr/>
          <a:lstStyle/>
          <a:p>
            <a:fld id="{457A3A29-CF71-4745-9270-8A9B155DD8B0}" type="datetimeFigureOut">
              <a:rPr lang="en-ZA" smtClean="0"/>
              <a:t>2025/02/02</a:t>
            </a:fld>
            <a:endParaRPr lang="en-ZA"/>
          </a:p>
        </p:txBody>
      </p:sp>
      <p:sp>
        <p:nvSpPr>
          <p:cNvPr id="5" name="Footer Placeholder 4">
            <a:extLst>
              <a:ext uri="{FF2B5EF4-FFF2-40B4-BE49-F238E27FC236}">
                <a16:creationId xmlns:a16="http://schemas.microsoft.com/office/drawing/2014/main" id="{545F4DEC-6065-43E7-951E-0C1DFD860011}"/>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E45B55FF-3D11-454B-A5DC-7B5F7091A6CA}"/>
              </a:ext>
            </a:extLst>
          </p:cNvPr>
          <p:cNvSpPr>
            <a:spLocks noGrp="1"/>
          </p:cNvSpPr>
          <p:nvPr>
            <p:ph type="sldNum" sz="quarter" idx="12"/>
          </p:nvPr>
        </p:nvSpPr>
        <p:spPr/>
        <p:txBody>
          <a:bodyPr/>
          <a:lstStyle/>
          <a:p>
            <a:fld id="{1E3D6C73-F696-4970-8F37-A196D987AF5A}" type="slidenum">
              <a:rPr lang="en-ZA" smtClean="0"/>
              <a:t>‹#›</a:t>
            </a:fld>
            <a:endParaRPr lang="en-ZA"/>
          </a:p>
        </p:txBody>
      </p:sp>
    </p:spTree>
    <p:extLst>
      <p:ext uri="{BB962C8B-B14F-4D97-AF65-F5344CB8AC3E}">
        <p14:creationId xmlns:p14="http://schemas.microsoft.com/office/powerpoint/2010/main" val="3879676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02760-9DA3-4D7E-845D-075D87F3D2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803F7565-379A-430A-AC30-A44D8ED11D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5CD53BB-5C71-46C3-98F6-E7CCE80AF278}"/>
              </a:ext>
            </a:extLst>
          </p:cNvPr>
          <p:cNvSpPr>
            <a:spLocks noGrp="1"/>
          </p:cNvSpPr>
          <p:nvPr>
            <p:ph type="dt" sz="half" idx="10"/>
          </p:nvPr>
        </p:nvSpPr>
        <p:spPr/>
        <p:txBody>
          <a:bodyPr/>
          <a:lstStyle/>
          <a:p>
            <a:fld id="{457A3A29-CF71-4745-9270-8A9B155DD8B0}" type="datetimeFigureOut">
              <a:rPr lang="en-ZA" smtClean="0"/>
              <a:t>2025/02/02</a:t>
            </a:fld>
            <a:endParaRPr lang="en-ZA"/>
          </a:p>
        </p:txBody>
      </p:sp>
      <p:sp>
        <p:nvSpPr>
          <p:cNvPr id="5" name="Footer Placeholder 4">
            <a:extLst>
              <a:ext uri="{FF2B5EF4-FFF2-40B4-BE49-F238E27FC236}">
                <a16:creationId xmlns:a16="http://schemas.microsoft.com/office/drawing/2014/main" id="{4F53393D-0CF2-44C2-B8C5-3F4AD7BF31C1}"/>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32EC3F74-EB78-4F75-ACCF-021B52E6F159}"/>
              </a:ext>
            </a:extLst>
          </p:cNvPr>
          <p:cNvSpPr>
            <a:spLocks noGrp="1"/>
          </p:cNvSpPr>
          <p:nvPr>
            <p:ph type="sldNum" sz="quarter" idx="12"/>
          </p:nvPr>
        </p:nvSpPr>
        <p:spPr/>
        <p:txBody>
          <a:bodyPr/>
          <a:lstStyle/>
          <a:p>
            <a:fld id="{1E3D6C73-F696-4970-8F37-A196D987AF5A}" type="slidenum">
              <a:rPr lang="en-ZA" smtClean="0"/>
              <a:t>‹#›</a:t>
            </a:fld>
            <a:endParaRPr lang="en-ZA"/>
          </a:p>
        </p:txBody>
      </p:sp>
    </p:spTree>
    <p:extLst>
      <p:ext uri="{BB962C8B-B14F-4D97-AF65-F5344CB8AC3E}">
        <p14:creationId xmlns:p14="http://schemas.microsoft.com/office/powerpoint/2010/main" val="3308604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9FE19-2B6E-426E-98C2-76C5F4109C6D}"/>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909E9F90-5937-4174-AC0F-F0F10E77108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775EE5B2-0280-4099-90E2-89A6097E972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BE45B814-4868-438C-B12A-1AF4161D5754}"/>
              </a:ext>
            </a:extLst>
          </p:cNvPr>
          <p:cNvSpPr>
            <a:spLocks noGrp="1"/>
          </p:cNvSpPr>
          <p:nvPr>
            <p:ph type="dt" sz="half" idx="10"/>
          </p:nvPr>
        </p:nvSpPr>
        <p:spPr/>
        <p:txBody>
          <a:bodyPr/>
          <a:lstStyle/>
          <a:p>
            <a:fld id="{457A3A29-CF71-4745-9270-8A9B155DD8B0}" type="datetimeFigureOut">
              <a:rPr lang="en-ZA" smtClean="0"/>
              <a:t>2025/02/02</a:t>
            </a:fld>
            <a:endParaRPr lang="en-ZA"/>
          </a:p>
        </p:txBody>
      </p:sp>
      <p:sp>
        <p:nvSpPr>
          <p:cNvPr id="6" name="Footer Placeholder 5">
            <a:extLst>
              <a:ext uri="{FF2B5EF4-FFF2-40B4-BE49-F238E27FC236}">
                <a16:creationId xmlns:a16="http://schemas.microsoft.com/office/drawing/2014/main" id="{32982E91-5B22-4048-883A-30B707A7D6C4}"/>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5F1B8531-38CA-48E1-AC4A-6CFCECDAF4FD}"/>
              </a:ext>
            </a:extLst>
          </p:cNvPr>
          <p:cNvSpPr>
            <a:spLocks noGrp="1"/>
          </p:cNvSpPr>
          <p:nvPr>
            <p:ph type="sldNum" sz="quarter" idx="12"/>
          </p:nvPr>
        </p:nvSpPr>
        <p:spPr/>
        <p:txBody>
          <a:bodyPr/>
          <a:lstStyle/>
          <a:p>
            <a:fld id="{1E3D6C73-F696-4970-8F37-A196D987AF5A}" type="slidenum">
              <a:rPr lang="en-ZA" smtClean="0"/>
              <a:t>‹#›</a:t>
            </a:fld>
            <a:endParaRPr lang="en-ZA"/>
          </a:p>
        </p:txBody>
      </p:sp>
    </p:spTree>
    <p:extLst>
      <p:ext uri="{BB962C8B-B14F-4D97-AF65-F5344CB8AC3E}">
        <p14:creationId xmlns:p14="http://schemas.microsoft.com/office/powerpoint/2010/main" val="2011345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B4FAE-13A2-4F9D-8634-0F7524642F30}"/>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9B9B0C28-DA08-4E4B-8B6E-D68CB21569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8DED028-C305-4753-896C-256229A52EC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B7ACC95C-F176-4EB1-AE13-52CE34146E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DF378FF-394D-4CE4-A5F8-F3EBDA2C67A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B79D4E9C-F6B7-438A-A3F8-B30DE3F8BE0D}"/>
              </a:ext>
            </a:extLst>
          </p:cNvPr>
          <p:cNvSpPr>
            <a:spLocks noGrp="1"/>
          </p:cNvSpPr>
          <p:nvPr>
            <p:ph type="dt" sz="half" idx="10"/>
          </p:nvPr>
        </p:nvSpPr>
        <p:spPr/>
        <p:txBody>
          <a:bodyPr/>
          <a:lstStyle/>
          <a:p>
            <a:fld id="{457A3A29-CF71-4745-9270-8A9B155DD8B0}" type="datetimeFigureOut">
              <a:rPr lang="en-ZA" smtClean="0"/>
              <a:t>2025/02/02</a:t>
            </a:fld>
            <a:endParaRPr lang="en-ZA"/>
          </a:p>
        </p:txBody>
      </p:sp>
      <p:sp>
        <p:nvSpPr>
          <p:cNvPr id="8" name="Footer Placeholder 7">
            <a:extLst>
              <a:ext uri="{FF2B5EF4-FFF2-40B4-BE49-F238E27FC236}">
                <a16:creationId xmlns:a16="http://schemas.microsoft.com/office/drawing/2014/main" id="{F3B5258D-9584-4DD8-B5D3-C5F0051E1102}"/>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90FC6FC8-25CA-4FB8-8B27-A567C704CD95}"/>
              </a:ext>
            </a:extLst>
          </p:cNvPr>
          <p:cNvSpPr>
            <a:spLocks noGrp="1"/>
          </p:cNvSpPr>
          <p:nvPr>
            <p:ph type="sldNum" sz="quarter" idx="12"/>
          </p:nvPr>
        </p:nvSpPr>
        <p:spPr/>
        <p:txBody>
          <a:bodyPr/>
          <a:lstStyle/>
          <a:p>
            <a:fld id="{1E3D6C73-F696-4970-8F37-A196D987AF5A}" type="slidenum">
              <a:rPr lang="en-ZA" smtClean="0"/>
              <a:t>‹#›</a:t>
            </a:fld>
            <a:endParaRPr lang="en-ZA"/>
          </a:p>
        </p:txBody>
      </p:sp>
    </p:spTree>
    <p:extLst>
      <p:ext uri="{BB962C8B-B14F-4D97-AF65-F5344CB8AC3E}">
        <p14:creationId xmlns:p14="http://schemas.microsoft.com/office/powerpoint/2010/main" val="4195614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C0AD0-97DE-4DAA-89C0-0C473CCFEEF8}"/>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0F40955C-CADC-4954-B2B3-CDAA028DE4B4}"/>
              </a:ext>
            </a:extLst>
          </p:cNvPr>
          <p:cNvSpPr>
            <a:spLocks noGrp="1"/>
          </p:cNvSpPr>
          <p:nvPr>
            <p:ph type="dt" sz="half" idx="10"/>
          </p:nvPr>
        </p:nvSpPr>
        <p:spPr/>
        <p:txBody>
          <a:bodyPr/>
          <a:lstStyle/>
          <a:p>
            <a:fld id="{457A3A29-CF71-4745-9270-8A9B155DD8B0}" type="datetimeFigureOut">
              <a:rPr lang="en-ZA" smtClean="0"/>
              <a:t>2025/02/02</a:t>
            </a:fld>
            <a:endParaRPr lang="en-ZA"/>
          </a:p>
        </p:txBody>
      </p:sp>
      <p:sp>
        <p:nvSpPr>
          <p:cNvPr id="4" name="Footer Placeholder 3">
            <a:extLst>
              <a:ext uri="{FF2B5EF4-FFF2-40B4-BE49-F238E27FC236}">
                <a16:creationId xmlns:a16="http://schemas.microsoft.com/office/drawing/2014/main" id="{FF6942D5-C515-4363-B52C-B37D76F5FB52}"/>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7612819E-7B43-4426-892E-25E8C2796D08}"/>
              </a:ext>
            </a:extLst>
          </p:cNvPr>
          <p:cNvSpPr>
            <a:spLocks noGrp="1"/>
          </p:cNvSpPr>
          <p:nvPr>
            <p:ph type="sldNum" sz="quarter" idx="12"/>
          </p:nvPr>
        </p:nvSpPr>
        <p:spPr/>
        <p:txBody>
          <a:bodyPr/>
          <a:lstStyle/>
          <a:p>
            <a:fld id="{1E3D6C73-F696-4970-8F37-A196D987AF5A}" type="slidenum">
              <a:rPr lang="en-ZA" smtClean="0"/>
              <a:t>‹#›</a:t>
            </a:fld>
            <a:endParaRPr lang="en-ZA"/>
          </a:p>
        </p:txBody>
      </p:sp>
    </p:spTree>
    <p:extLst>
      <p:ext uri="{BB962C8B-B14F-4D97-AF65-F5344CB8AC3E}">
        <p14:creationId xmlns:p14="http://schemas.microsoft.com/office/powerpoint/2010/main" val="2223138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EF6398-EB8E-4A51-8EC2-2C87EAE6FE4C}"/>
              </a:ext>
            </a:extLst>
          </p:cNvPr>
          <p:cNvSpPr>
            <a:spLocks noGrp="1"/>
          </p:cNvSpPr>
          <p:nvPr>
            <p:ph type="dt" sz="half" idx="10"/>
          </p:nvPr>
        </p:nvSpPr>
        <p:spPr/>
        <p:txBody>
          <a:bodyPr/>
          <a:lstStyle/>
          <a:p>
            <a:fld id="{457A3A29-CF71-4745-9270-8A9B155DD8B0}" type="datetimeFigureOut">
              <a:rPr lang="en-ZA" smtClean="0"/>
              <a:t>2025/02/02</a:t>
            </a:fld>
            <a:endParaRPr lang="en-ZA"/>
          </a:p>
        </p:txBody>
      </p:sp>
      <p:sp>
        <p:nvSpPr>
          <p:cNvPr id="3" name="Footer Placeholder 2">
            <a:extLst>
              <a:ext uri="{FF2B5EF4-FFF2-40B4-BE49-F238E27FC236}">
                <a16:creationId xmlns:a16="http://schemas.microsoft.com/office/drawing/2014/main" id="{0D5839BE-A8BE-462F-8741-2A79B171FEA8}"/>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5BAE132E-C6B2-46B2-AE95-13DF835803F9}"/>
              </a:ext>
            </a:extLst>
          </p:cNvPr>
          <p:cNvSpPr>
            <a:spLocks noGrp="1"/>
          </p:cNvSpPr>
          <p:nvPr>
            <p:ph type="sldNum" sz="quarter" idx="12"/>
          </p:nvPr>
        </p:nvSpPr>
        <p:spPr/>
        <p:txBody>
          <a:bodyPr/>
          <a:lstStyle/>
          <a:p>
            <a:fld id="{1E3D6C73-F696-4970-8F37-A196D987AF5A}" type="slidenum">
              <a:rPr lang="en-ZA" smtClean="0"/>
              <a:t>‹#›</a:t>
            </a:fld>
            <a:endParaRPr lang="en-ZA"/>
          </a:p>
        </p:txBody>
      </p:sp>
    </p:spTree>
    <p:extLst>
      <p:ext uri="{BB962C8B-B14F-4D97-AF65-F5344CB8AC3E}">
        <p14:creationId xmlns:p14="http://schemas.microsoft.com/office/powerpoint/2010/main" val="1916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AE08A-D894-4976-9D18-B37049709A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37178C37-E967-4A28-A88F-E035E5B014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E60AE97A-4D39-4388-974A-43B45C29B8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4A0CDB-F6A3-4A26-AF6E-DB56DCCB56C8}"/>
              </a:ext>
            </a:extLst>
          </p:cNvPr>
          <p:cNvSpPr>
            <a:spLocks noGrp="1"/>
          </p:cNvSpPr>
          <p:nvPr>
            <p:ph type="dt" sz="half" idx="10"/>
          </p:nvPr>
        </p:nvSpPr>
        <p:spPr/>
        <p:txBody>
          <a:bodyPr/>
          <a:lstStyle/>
          <a:p>
            <a:fld id="{457A3A29-CF71-4745-9270-8A9B155DD8B0}" type="datetimeFigureOut">
              <a:rPr lang="en-ZA" smtClean="0"/>
              <a:t>2025/02/02</a:t>
            </a:fld>
            <a:endParaRPr lang="en-ZA"/>
          </a:p>
        </p:txBody>
      </p:sp>
      <p:sp>
        <p:nvSpPr>
          <p:cNvPr id="6" name="Footer Placeholder 5">
            <a:extLst>
              <a:ext uri="{FF2B5EF4-FFF2-40B4-BE49-F238E27FC236}">
                <a16:creationId xmlns:a16="http://schemas.microsoft.com/office/drawing/2014/main" id="{39227D0B-E79A-4FA7-AB4B-938C8FC7909D}"/>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E3365720-49B9-41AE-A24D-D1775D57CDD3}"/>
              </a:ext>
            </a:extLst>
          </p:cNvPr>
          <p:cNvSpPr>
            <a:spLocks noGrp="1"/>
          </p:cNvSpPr>
          <p:nvPr>
            <p:ph type="sldNum" sz="quarter" idx="12"/>
          </p:nvPr>
        </p:nvSpPr>
        <p:spPr/>
        <p:txBody>
          <a:bodyPr/>
          <a:lstStyle/>
          <a:p>
            <a:fld id="{1E3D6C73-F696-4970-8F37-A196D987AF5A}" type="slidenum">
              <a:rPr lang="en-ZA" smtClean="0"/>
              <a:t>‹#›</a:t>
            </a:fld>
            <a:endParaRPr lang="en-ZA"/>
          </a:p>
        </p:txBody>
      </p:sp>
    </p:spTree>
    <p:extLst>
      <p:ext uri="{BB962C8B-B14F-4D97-AF65-F5344CB8AC3E}">
        <p14:creationId xmlns:p14="http://schemas.microsoft.com/office/powerpoint/2010/main" val="274016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24AF0-7FB7-4CC6-A35D-C5AF162315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BFABEC0F-77C0-466A-8A1C-34B33144A6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D1594E02-941D-4E18-A2F0-2753217EB3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8E09595-A8D3-4FDD-BC27-1A6731C6D179}"/>
              </a:ext>
            </a:extLst>
          </p:cNvPr>
          <p:cNvSpPr>
            <a:spLocks noGrp="1"/>
          </p:cNvSpPr>
          <p:nvPr>
            <p:ph type="dt" sz="half" idx="10"/>
          </p:nvPr>
        </p:nvSpPr>
        <p:spPr/>
        <p:txBody>
          <a:bodyPr/>
          <a:lstStyle/>
          <a:p>
            <a:fld id="{457A3A29-CF71-4745-9270-8A9B155DD8B0}" type="datetimeFigureOut">
              <a:rPr lang="en-ZA" smtClean="0"/>
              <a:t>2025/02/02</a:t>
            </a:fld>
            <a:endParaRPr lang="en-ZA"/>
          </a:p>
        </p:txBody>
      </p:sp>
      <p:sp>
        <p:nvSpPr>
          <p:cNvPr id="6" name="Footer Placeholder 5">
            <a:extLst>
              <a:ext uri="{FF2B5EF4-FFF2-40B4-BE49-F238E27FC236}">
                <a16:creationId xmlns:a16="http://schemas.microsoft.com/office/drawing/2014/main" id="{F520661C-F5B9-4806-B9AE-8795587776CA}"/>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429C2A1E-5D58-41AA-888E-7CFFB44DFA06}"/>
              </a:ext>
            </a:extLst>
          </p:cNvPr>
          <p:cNvSpPr>
            <a:spLocks noGrp="1"/>
          </p:cNvSpPr>
          <p:nvPr>
            <p:ph type="sldNum" sz="quarter" idx="12"/>
          </p:nvPr>
        </p:nvSpPr>
        <p:spPr/>
        <p:txBody>
          <a:bodyPr/>
          <a:lstStyle/>
          <a:p>
            <a:fld id="{1E3D6C73-F696-4970-8F37-A196D987AF5A}" type="slidenum">
              <a:rPr lang="en-ZA" smtClean="0"/>
              <a:t>‹#›</a:t>
            </a:fld>
            <a:endParaRPr lang="en-ZA"/>
          </a:p>
        </p:txBody>
      </p:sp>
    </p:spTree>
    <p:extLst>
      <p:ext uri="{BB962C8B-B14F-4D97-AF65-F5344CB8AC3E}">
        <p14:creationId xmlns:p14="http://schemas.microsoft.com/office/powerpoint/2010/main" val="528028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AD22B8-8EB8-457A-8D85-EA694AABA2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0A9A5361-B003-4FE3-B732-3EE88096DD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14BD11C6-896F-4480-935D-DC97D36E96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A3A29-CF71-4745-9270-8A9B155DD8B0}" type="datetimeFigureOut">
              <a:rPr lang="en-ZA" smtClean="0"/>
              <a:t>2025/02/02</a:t>
            </a:fld>
            <a:endParaRPr lang="en-ZA"/>
          </a:p>
        </p:txBody>
      </p:sp>
      <p:sp>
        <p:nvSpPr>
          <p:cNvPr id="5" name="Footer Placeholder 4">
            <a:extLst>
              <a:ext uri="{FF2B5EF4-FFF2-40B4-BE49-F238E27FC236}">
                <a16:creationId xmlns:a16="http://schemas.microsoft.com/office/drawing/2014/main" id="{8AD04ADA-5973-4BAE-AC3C-843E82287E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B9A48988-2292-4AF6-A59D-7395131630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D6C73-F696-4970-8F37-A196D987AF5A}" type="slidenum">
              <a:rPr lang="en-ZA" smtClean="0"/>
              <a:t>‹#›</a:t>
            </a:fld>
            <a:endParaRPr lang="en-ZA"/>
          </a:p>
        </p:txBody>
      </p:sp>
    </p:spTree>
    <p:extLst>
      <p:ext uri="{BB962C8B-B14F-4D97-AF65-F5344CB8AC3E}">
        <p14:creationId xmlns:p14="http://schemas.microsoft.com/office/powerpoint/2010/main" val="3818609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89C46-A0BB-4FD7-A004-880A99925E7E}"/>
              </a:ext>
            </a:extLst>
          </p:cNvPr>
          <p:cNvSpPr>
            <a:spLocks noGrp="1"/>
          </p:cNvSpPr>
          <p:nvPr>
            <p:ph type="ctrTitle"/>
          </p:nvPr>
        </p:nvSpPr>
        <p:spPr>
          <a:xfrm>
            <a:off x="739302" y="1096123"/>
            <a:ext cx="10924161" cy="4205451"/>
          </a:xfrm>
        </p:spPr>
        <p:txBody>
          <a:bodyPr>
            <a:normAutofit fontScale="90000"/>
          </a:bodyPr>
          <a:lstStyle/>
          <a:p>
            <a:r>
              <a:rPr lang="en-ZA" b="1" dirty="0"/>
              <a:t>Neuronal activity in the human brain.</a:t>
            </a:r>
            <a:br>
              <a:rPr lang="en-ZA" dirty="0"/>
            </a:br>
            <a:r>
              <a:rPr lang="en-ZA" dirty="0"/>
              <a:t>The brain is both a “chemical factory and an electrical plant”.</a:t>
            </a:r>
            <a:br>
              <a:rPr lang="en-ZA" dirty="0"/>
            </a:br>
            <a:br>
              <a:rPr lang="en-ZA" dirty="0"/>
            </a:br>
            <a:r>
              <a:rPr lang="en-ZA" sz="1800" dirty="0"/>
              <a:t>The photographs below show neural activity. If you would like to see it in action, google neural activity </a:t>
            </a:r>
            <a:br>
              <a:rPr lang="en-ZA" sz="1800" dirty="0"/>
            </a:br>
            <a:r>
              <a:rPr lang="en-ZA" sz="1800" dirty="0"/>
              <a:t>in the human brain to view the magic of the brain in action!</a:t>
            </a:r>
            <a:endParaRPr lang="en-ZA" dirty="0"/>
          </a:p>
        </p:txBody>
      </p:sp>
    </p:spTree>
    <p:extLst>
      <p:ext uri="{BB962C8B-B14F-4D97-AF65-F5344CB8AC3E}">
        <p14:creationId xmlns:p14="http://schemas.microsoft.com/office/powerpoint/2010/main" val="854737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9CBB8F83-E322-416E-9FAE-8CFE532A8AA1}"/>
              </a:ext>
            </a:extLst>
          </p:cNvPr>
          <p:cNvSpPr txBox="1"/>
          <p:nvPr/>
        </p:nvSpPr>
        <p:spPr>
          <a:xfrm>
            <a:off x="802506" y="6170096"/>
            <a:ext cx="6097554" cy="369332"/>
          </a:xfrm>
          <a:prstGeom prst="rect">
            <a:avLst/>
          </a:prstGeom>
          <a:noFill/>
        </p:spPr>
        <p:txBody>
          <a:bodyPr wrap="square">
            <a:spAutoFit/>
          </a:bodyPr>
          <a:lstStyle/>
          <a:p>
            <a:r>
              <a:rPr lang="en-ZA" dirty="0"/>
              <a:t>https://www.youtube.cm/wath?v=GIGqp6_PG6k</a:t>
            </a:r>
          </a:p>
        </p:txBody>
      </p:sp>
      <p:pic>
        <p:nvPicPr>
          <p:cNvPr id="16" name="Picture 2" descr="Tweak cleans up 'pollution' in images of firing neurons | Spectrum | Autism  Research News">
            <a:extLst>
              <a:ext uri="{FF2B5EF4-FFF2-40B4-BE49-F238E27FC236}">
                <a16:creationId xmlns:a16="http://schemas.microsoft.com/office/drawing/2014/main" id="{D5DFDD59-BA95-4875-9B65-DAEF640F5C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968" y="4083548"/>
            <a:ext cx="2600325" cy="17526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How to 'Film' Firing Neurons | Inside Science">
            <a:extLst>
              <a:ext uri="{FF2B5EF4-FFF2-40B4-BE49-F238E27FC236}">
                <a16:creationId xmlns:a16="http://schemas.microsoft.com/office/drawing/2014/main" id="{FB85ABC0-3376-4C2C-9DED-62F500A666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4534" y="1222885"/>
            <a:ext cx="2790825" cy="16383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Laser mimics biological neurons using light – Physics World">
            <a:extLst>
              <a:ext uri="{FF2B5EF4-FFF2-40B4-BE49-F238E27FC236}">
                <a16:creationId xmlns:a16="http://schemas.microsoft.com/office/drawing/2014/main" id="{8D2CAF45-25A2-4C22-959C-4A7A8515FB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318" y="1327566"/>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8" descr="Neurons Firing Images, Stock Photos &amp; Vectors | Shutterstock">
            <a:extLst>
              <a:ext uri="{FF2B5EF4-FFF2-40B4-BE49-F238E27FC236}">
                <a16:creationId xmlns:a16="http://schemas.microsoft.com/office/drawing/2014/main" id="{D472DCF1-3FAD-49C2-BD61-D2E337AFBDD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84584" y="4083548"/>
            <a:ext cx="2914650" cy="157162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0" descr="Firing Neurons | Cell Dance 2010, Public Outreach Video Winner - YouTube">
            <a:extLst>
              <a:ext uri="{FF2B5EF4-FFF2-40B4-BE49-F238E27FC236}">
                <a16:creationId xmlns:a16="http://schemas.microsoft.com/office/drawing/2014/main" id="{C57729F1-F515-4DF1-AD38-EBC1BE8888C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72926" y="1299179"/>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2" descr="Memories involve replay of neural firing patterns | National Institutes of  Health (NIH)">
            <a:extLst>
              <a:ext uri="{FF2B5EF4-FFF2-40B4-BE49-F238E27FC236}">
                <a16:creationId xmlns:a16="http://schemas.microsoft.com/office/drawing/2014/main" id="{ABB12D78-D250-4B29-81DE-EBF41D96DCD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370536" y="1365666"/>
            <a:ext cx="2533650" cy="180975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4" descr="Research sheds light on how neurons control muscle movement | News Center |  Stanford Medicine">
            <a:extLst>
              <a:ext uri="{FF2B5EF4-FFF2-40B4-BE49-F238E27FC236}">
                <a16:creationId xmlns:a16="http://schemas.microsoft.com/office/drawing/2014/main" id="{66204AA7-37F6-47E8-8FEC-0D3B4A7633A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441973" y="3577809"/>
            <a:ext cx="2390775" cy="191452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6" descr="Epilepsy: New findings 'could change textbooks'">
            <a:extLst>
              <a:ext uri="{FF2B5EF4-FFF2-40B4-BE49-F238E27FC236}">
                <a16:creationId xmlns:a16="http://schemas.microsoft.com/office/drawing/2014/main" id="{CE66A02B-6FB0-43DD-B659-BDFAAE454BE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57210" y="3988298"/>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4682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73</Words>
  <Application>Microsoft Macintosh PowerPoint</Application>
  <PresentationFormat>Widescreen</PresentationFormat>
  <Paragraphs>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Neuronal activity in the human brain. The brain is both a “chemical factory and an electrical plant”.  The photographs below show neural activity. If you would like to see it in action, google neural activity  in the human brain to view the magic of the brain in action!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Neuronal activity in the human brain The brain is both a “chemical factory and an electrical plant”. The photographs below shpw neural activity. If y0u would like to see it in action, google neural activity in the human brain to view the magic of the bain in action!</dc:title>
  <dc:creator>morag</dc:creator>
  <cp:lastModifiedBy>Microsoft Office User</cp:lastModifiedBy>
  <cp:revision>5</cp:revision>
  <dcterms:created xsi:type="dcterms:W3CDTF">2025-02-02T07:36:54Z</dcterms:created>
  <dcterms:modified xsi:type="dcterms:W3CDTF">2025-02-02T07:55:28Z</dcterms:modified>
</cp:coreProperties>
</file>